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CDC"/>
    <a:srgbClr val="004CA5"/>
    <a:srgbClr val="396AB9"/>
    <a:srgbClr val="3C8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6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28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this as a reusable slide-type library built from the EOSC ARENA template's colors, fonts and chrome.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Testimonial slide — large quote mark is decorative only; attribution line carries the real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Full-bleed image layout with a legible caption bar — for hero photography, screenshots, or event photos.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slide, matching the original template's thank-you layout.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for a bulleted agenda or content list — numbered chips keep hierarchy readable even without color.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text-content layout in a white card — multi-level bullets with stylised, color-coded markers at each level (diamond, dash, dot) instead of relying on indentation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Two-column layout for comparing approaches, before/after, or options A vs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KPI slide — large numerals always paired with a written label so meaning never depends on color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 chart with a single hue plus printed value labels, so the data reads correctly for color-blind viewers or in grayscale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layout — header row uses color plus bold weight, not color alone, for accessibility.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diagram for technical talks — boxes and labelled connectors, no meaning conveyed by color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grid — photo placeholders clearly labelled so presenters know to drop in real headshots.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90000"/>
          </a:blip>
          <a:srcRect t="60807"/>
          <a:stretch/>
        </p:blipFill>
        <p:spPr>
          <a:xfrm>
            <a:off x="0" y="6286500"/>
            <a:ext cx="18288000" cy="4000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6" name="Shape 3"/>
          <p:cNvSpPr/>
          <p:nvPr/>
        </p:nvSpPr>
        <p:spPr>
          <a:xfrm>
            <a:off x="2476500" y="2095500"/>
            <a:ext cx="13335000" cy="609600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/>
          <a:effectLst>
            <a:outerShdw blurRad="571500" dist="228600" dir="5400000" algn="bl" rotWithShape="0">
              <a:srgbClr val="0B3A6B">
                <a:alpha val="12000"/>
              </a:srgbClr>
            </a:outerShdw>
          </a:effectLst>
        </p:spPr>
        <p:txBody>
          <a:bodyPr/>
          <a:lstStyle/>
          <a:p>
            <a:endParaRPr lang="en-IE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72" y="1954336"/>
            <a:ext cx="4908054" cy="245402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585743" y="4484489"/>
            <a:ext cx="7116514" cy="7923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54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5400" dirty="0">
              <a:solidFill>
                <a:srgbClr val="004CA5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3748087" y="5949255"/>
            <a:ext cx="10791825" cy="7563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100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subtitle</a:t>
            </a:r>
            <a:endParaRPr lang="en-US" sz="2100" dirty="0">
              <a:solidFill>
                <a:srgbClr val="004CA5"/>
              </a:solidFill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15" name="Text 10"/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9296" y="9620250"/>
            <a:ext cx="18791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12000"/>
          </a:blip>
          <a:srcRect l="388" r="38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rgbClr val="004CA5"/>
          </a:solidFill>
        </p:spPr>
      </p:pic>
      <p:sp>
        <p:nvSpPr>
          <p:cNvPr id="5" name="Text 2"/>
          <p:cNvSpPr/>
          <p:nvPr/>
        </p:nvSpPr>
        <p:spPr>
          <a:xfrm>
            <a:off x="8903791" y="3571875"/>
            <a:ext cx="480268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9000" dirty="0">
                <a:solidFill>
                  <a:srgbClr val="3E9CD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“</a:t>
            </a:r>
            <a:endParaRPr lang="en-US" sz="9000" dirty="0"/>
          </a:p>
        </p:txBody>
      </p:sp>
      <p:sp>
        <p:nvSpPr>
          <p:cNvPr id="6" name="Text 3"/>
          <p:cNvSpPr/>
          <p:nvPr/>
        </p:nvSpPr>
        <p:spPr>
          <a:xfrm>
            <a:off x="2865120" y="4410075"/>
            <a:ext cx="12557760" cy="1238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5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Quote</a:t>
            </a:r>
            <a:endParaRPr lang="en-US" sz="3150" i="1" dirty="0"/>
          </a:p>
        </p:txBody>
      </p:sp>
      <p:sp>
        <p:nvSpPr>
          <p:cNvPr id="7" name="Shape 4"/>
          <p:cNvSpPr/>
          <p:nvPr/>
        </p:nvSpPr>
        <p:spPr>
          <a:xfrm>
            <a:off x="7213402" y="6105525"/>
            <a:ext cx="609600" cy="609600"/>
          </a:xfrm>
          <a:prstGeom prst="ellipse">
            <a:avLst/>
          </a:prstGeom>
          <a:solidFill>
            <a:srgbClr val="3E9CDC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8" name="Text 5"/>
          <p:cNvSpPr/>
          <p:nvPr/>
        </p:nvSpPr>
        <p:spPr>
          <a:xfrm>
            <a:off x="7994452" y="6162675"/>
            <a:ext cx="3387998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Title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994452" y="6438900"/>
            <a:ext cx="3387998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425" dirty="0">
                <a:solidFill>
                  <a:srgbClr val="9CC5E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Subtitle</a:t>
            </a:r>
            <a:endParaRPr lang="en-US" sz="1425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B212C433-2F14-B3D4-7D31-E4165B42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717805" y="9247011"/>
            <a:ext cx="2682891" cy="1341016"/>
          </a:xfrm>
          <a:prstGeom prst="rect">
            <a:avLst/>
          </a:prstGeom>
        </p:spPr>
      </p:pic>
      <p:sp>
        <p:nvSpPr>
          <p:cNvPr id="23" name="Text 17">
            <a:extLst>
              <a:ext uri="{FF2B5EF4-FFF2-40B4-BE49-F238E27FC236}">
                <a16:creationId xmlns:a16="http://schemas.microsoft.com/office/drawing/2014/main" id="{3A92B766-0456-98B1-62F3-6BA1019855BB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/ 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3" name="Text 1"/>
          <p:cNvSpPr/>
          <p:nvPr/>
        </p:nvSpPr>
        <p:spPr>
          <a:xfrm>
            <a:off x="6784479" y="5014913"/>
            <a:ext cx="5190946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kern="0" spc="132" dirty="0">
                <a:solidFill>
                  <a:srgbClr val="6C88A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full-bleed photo placeholder — 1920 × 1080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3"/>
          <p:cNvSpPr/>
          <p:nvPr/>
        </p:nvSpPr>
        <p:spPr>
          <a:xfrm>
            <a:off x="0" y="7477125"/>
            <a:ext cx="18288000" cy="2809875"/>
          </a:xfrm>
          <a:prstGeom prst="rect">
            <a:avLst/>
          </a:prstGeom>
          <a:gradFill rotWithShape="1">
            <a:gsLst>
              <a:gs pos="0">
                <a:srgbClr val="0B1E33">
                  <a:alpha val="0"/>
                </a:srgbClr>
              </a:gs>
              <a:gs pos="55000">
                <a:srgbClr val="0B1E33">
                  <a:alpha val="92000"/>
                </a:srgbClr>
              </a:gs>
              <a:gs pos="100000">
                <a:srgbClr val="0B1E33">
                  <a:alpha val="96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6" name="Text 4"/>
          <p:cNvSpPr/>
          <p:nvPr/>
        </p:nvSpPr>
        <p:spPr>
          <a:xfrm>
            <a:off x="609600" y="8810625"/>
            <a:ext cx="828049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00" b="1" kern="0" spc="144" dirty="0">
                <a:solidFill>
                  <a:srgbClr val="3E9CD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HEADING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09600" y="9086850"/>
            <a:ext cx="8280499" cy="5429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TITLE</a:t>
            </a:r>
            <a:endParaRPr lang="en-US" sz="3300" dirty="0"/>
          </a:p>
        </p:txBody>
      </p:sp>
      <p:sp>
        <p:nvSpPr>
          <p:cNvPr id="8" name="Text 6"/>
          <p:cNvSpPr/>
          <p:nvPr/>
        </p:nvSpPr>
        <p:spPr>
          <a:xfrm>
            <a:off x="609600" y="9686925"/>
            <a:ext cx="8280499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425" dirty="0">
                <a:solidFill>
                  <a:srgbClr val="B9CD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Subtitle</a:t>
            </a:r>
            <a:endParaRPr lang="en-US" sz="1425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61DBC8E4-5F3C-B7AC-B01D-7893D0B67709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 / 14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5" name="Image 2">
            <a:extLst>
              <a:ext uri="{FF2B5EF4-FFF2-40B4-BE49-F238E27FC236}">
                <a16:creationId xmlns:a16="http://schemas.microsoft.com/office/drawing/2014/main" id="{EB0A2741-7175-4B7F-2275-37079865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17805" y="9247011"/>
            <a:ext cx="2682891" cy="13410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90000"/>
          </a:blip>
          <a:srcRect t="60807"/>
          <a:stretch/>
        </p:blipFill>
        <p:spPr>
          <a:xfrm>
            <a:off x="0" y="6286500"/>
            <a:ext cx="18288000" cy="4000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6" name="Text 3"/>
          <p:cNvSpPr/>
          <p:nvPr/>
        </p:nvSpPr>
        <p:spPr>
          <a:xfrm>
            <a:off x="7069782" y="4371975"/>
            <a:ext cx="4563279" cy="1047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660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you!</a:t>
            </a:r>
            <a:endParaRPr lang="en-US" sz="6600" dirty="0"/>
          </a:p>
        </p:txBody>
      </p:sp>
      <p:sp>
        <p:nvSpPr>
          <p:cNvPr id="7" name="Text 4"/>
          <p:cNvSpPr/>
          <p:nvPr/>
        </p:nvSpPr>
        <p:spPr>
          <a:xfrm>
            <a:off x="6094214" y="6191250"/>
            <a:ext cx="670952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dirty="0">
                <a:solidFill>
                  <a:srgbClr val="3A4B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Lorem ipsum dolor sit amet, consectetur adipiscing elit.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6115794" y="9639300"/>
            <a:ext cx="11578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75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sz="1275" dirty="0"/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1B5EDA5D-A527-6F05-C1D2-0A1251E4B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17" name="Text 9">
            <a:extLst>
              <a:ext uri="{FF2B5EF4-FFF2-40B4-BE49-F238E27FC236}">
                <a16:creationId xmlns:a16="http://schemas.microsoft.com/office/drawing/2014/main" id="{1686F5D3-5A51-418C-03F8-DD0A9582DB15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85CAFBAC-976B-E882-D1DB-23D0922F3DB2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06D4792F-FDC8-27CB-75B8-F1AB4AA475AC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56683157-F7D9-8A0C-326A-C7F9FC76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9296" y="9620250"/>
            <a:ext cx="1879104" cy="419100"/>
          </a:xfrm>
          <a:prstGeom prst="rect">
            <a:avLst/>
          </a:prstGeom>
        </p:spPr>
      </p:pic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1208A75D-02AE-F315-2BE5-6C79C81B9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972" y="1954336"/>
            <a:ext cx="4908054" cy="2454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</a:blip>
          <a:srcRect t="68273"/>
          <a:stretch/>
        </p:blipFill>
        <p:spPr>
          <a:xfrm>
            <a:off x="0" y="7048500"/>
            <a:ext cx="18288000" cy="3238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609600" y="4457700"/>
            <a:ext cx="533400" cy="533400"/>
          </a:xfrm>
          <a:prstGeom prst="ellipse">
            <a:avLst/>
          </a:prstGeom>
          <a:solidFill>
            <a:srgbClr val="004CA5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571500" y="4457700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9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409700" y="4514850"/>
            <a:ext cx="6334304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Lorem ipsum dolor sit amet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409700" y="4924425"/>
            <a:ext cx="6334304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Consectetur adipiscing elit sed do eiusmod tempor incididunt.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09600" y="5448300"/>
            <a:ext cx="533400" cy="533400"/>
          </a:xfrm>
          <a:prstGeom prst="ellipse">
            <a:avLst/>
          </a:prstGeom>
          <a:solidFill>
            <a:srgbClr val="2B6CA3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3" name="Text 10"/>
          <p:cNvSpPr/>
          <p:nvPr/>
        </p:nvSpPr>
        <p:spPr>
          <a:xfrm>
            <a:off x="571500" y="5448300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9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1409700" y="5505450"/>
            <a:ext cx="5666527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 enim ad minim veniam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1409700" y="5915025"/>
            <a:ext cx="5666527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Quis nostrud exercitation ullamco laboris nisi ut aliquip.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09600" y="6438900"/>
            <a:ext cx="533400" cy="533400"/>
          </a:xfrm>
          <a:prstGeom prst="ellipse">
            <a:avLst/>
          </a:prstGeom>
          <a:solidFill>
            <a:srgbClr val="3E9CDC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7" name="Text 14"/>
          <p:cNvSpPr/>
          <p:nvPr/>
        </p:nvSpPr>
        <p:spPr>
          <a:xfrm>
            <a:off x="571500" y="6438900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9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409700" y="6496050"/>
            <a:ext cx="5785545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Duis aute irure dolor in reprehenderit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1409700" y="6905625"/>
            <a:ext cx="5785545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Voluptate velit esse cillum dolore eu fugiat nulla pariatur.</a:t>
            </a:r>
            <a:endParaRPr lang="en-US" sz="165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 / 14</a:t>
            </a:r>
            <a:endParaRPr lang="en-US" sz="1400" dirty="0"/>
          </a:p>
        </p:txBody>
      </p:sp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07056BA9-3136-DF65-0F06-3BD3ED118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27" name="Text 9">
            <a:extLst>
              <a:ext uri="{FF2B5EF4-FFF2-40B4-BE49-F238E27FC236}">
                <a16:creationId xmlns:a16="http://schemas.microsoft.com/office/drawing/2014/main" id="{DD69CE8F-6378-C62A-27A6-E93615372B2A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C9EE29BD-446F-587E-040A-1F659652409E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1ACCBA01-1D48-5EA5-997E-BBE30F0E6317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7018E33-B5C6-E55F-004C-CF732A3CA81E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rcRect t="72005"/>
          <a:stretch/>
        </p:blipFill>
        <p:spPr>
          <a:xfrm>
            <a:off x="0" y="7429500"/>
            <a:ext cx="18288000" cy="2857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7" name="Text 4"/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609600" y="1258140"/>
            <a:ext cx="17068800" cy="7600109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28" name="Image 2" descr="preencoded.png">
            <a:extLst>
              <a:ext uri="{FF2B5EF4-FFF2-40B4-BE49-F238E27FC236}">
                <a16:creationId xmlns:a16="http://schemas.microsoft.com/office/drawing/2014/main" id="{9E532E49-8782-5121-A9EB-180361227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30" name="Text 9">
            <a:extLst>
              <a:ext uri="{FF2B5EF4-FFF2-40B4-BE49-F238E27FC236}">
                <a16:creationId xmlns:a16="http://schemas.microsoft.com/office/drawing/2014/main" id="{EFE38D8B-5EE7-A403-E0D8-29C9BCFB3B9A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0FF6BC8B-0873-D3F9-F9AD-A3AE35FCE56C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0E8C8703-F99E-1810-3127-2351E02AFAD2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6CFB896-F86A-9E75-2672-50D61481BB79}"/>
              </a:ext>
            </a:extLst>
          </p:cNvPr>
          <p:cNvSpPr txBox="1">
            <a:spLocks/>
          </p:cNvSpPr>
          <p:nvPr/>
        </p:nvSpPr>
        <p:spPr>
          <a:xfrm>
            <a:off x="766482" y="2855160"/>
            <a:ext cx="16707971" cy="579802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CA5"/>
              </a:buClr>
              <a:buFont typeface="Wingdings" panose="05000000000000000000" pitchFamily="2" charset="2"/>
              <a:buChar char="Ø"/>
            </a:pPr>
            <a:r>
              <a:rPr lang="en-IE" dirty="0"/>
              <a:t>Level 1 </a:t>
            </a:r>
          </a:p>
          <a:p>
            <a:pPr lvl="1">
              <a:buFont typeface="Arial" pitchFamily="34" charset="0"/>
              <a:buChar char="•"/>
            </a:pPr>
            <a:r>
              <a:rPr lang="en-IE" dirty="0"/>
              <a:t>Level 2</a:t>
            </a:r>
          </a:p>
          <a:p>
            <a:pPr lvl="2"/>
            <a:r>
              <a:rPr lang="en-IE" dirty="0"/>
              <a:t>Level 3</a:t>
            </a:r>
          </a:p>
          <a:p>
            <a:pPr lvl="3">
              <a:buFont typeface="Arial" pitchFamily="34" charset="0"/>
              <a:buChar char="•"/>
            </a:pPr>
            <a:r>
              <a:rPr lang="en-IE" dirty="0"/>
              <a:t>Level 4</a:t>
            </a:r>
          </a:p>
          <a:p>
            <a:pPr lvl="4">
              <a:buFont typeface="Arial" pitchFamily="34" charset="0"/>
              <a:buChar char="•"/>
            </a:pPr>
            <a:r>
              <a:rPr lang="en-IE" dirty="0"/>
              <a:t>Level 5</a:t>
            </a:r>
          </a:p>
          <a:p>
            <a:pPr lvl="5">
              <a:buClr>
                <a:srgbClr val="3E9CDC"/>
              </a:buClr>
            </a:pPr>
            <a:r>
              <a:rPr lang="en-IE" dirty="0"/>
              <a:t>Level 6</a:t>
            </a:r>
          </a:p>
          <a:p>
            <a:pPr lvl="3">
              <a:buFont typeface="Arial" pitchFamily="34" charset="0"/>
              <a:buChar char="•"/>
            </a:pPr>
            <a:endParaRPr lang="en-IE" dirty="0"/>
          </a:p>
        </p:txBody>
      </p:sp>
      <p:pic>
        <p:nvPicPr>
          <p:cNvPr id="37" name="Image 2" descr="preencoded.png">
            <a:extLst>
              <a:ext uri="{FF2B5EF4-FFF2-40B4-BE49-F238E27FC236}">
                <a16:creationId xmlns:a16="http://schemas.microsoft.com/office/drawing/2014/main" id="{9F585F44-AD15-D9DA-1E95-DA5E66779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39" name="Text 17">
            <a:extLst>
              <a:ext uri="{FF2B5EF4-FFF2-40B4-BE49-F238E27FC236}">
                <a16:creationId xmlns:a16="http://schemas.microsoft.com/office/drawing/2014/main" id="{F5E5DABD-5718-8BD7-2347-2C22F54AB7F8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 / 14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rcRect t="72005"/>
          <a:stretch/>
        </p:blipFill>
        <p:spPr>
          <a:xfrm>
            <a:off x="0" y="7429500"/>
            <a:ext cx="18288000" cy="2857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1234328"/>
            <a:ext cx="8362950" cy="7623922"/>
          </a:xfrm>
          <a:prstGeom prst="roundRect">
            <a:avLst>
              <a:gd name="adj" fmla="val 3175"/>
            </a:avLst>
          </a:prstGeom>
          <a:solidFill>
            <a:srgbClr val="FFFFFF"/>
          </a:solidFill>
          <a:ln w="19050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Shape 6"/>
          <p:cNvSpPr/>
          <p:nvPr/>
        </p:nvSpPr>
        <p:spPr>
          <a:xfrm>
            <a:off x="846044" y="1519237"/>
            <a:ext cx="1908274" cy="381000"/>
          </a:xfrm>
          <a:prstGeom prst="roundRect">
            <a:avLst>
              <a:gd name="adj" fmla="val 50000"/>
            </a:avLst>
          </a:prstGeom>
          <a:solidFill>
            <a:srgbClr val="EAF3FB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0" name="Text 7"/>
          <p:cNvSpPr/>
          <p:nvPr/>
        </p:nvSpPr>
        <p:spPr>
          <a:xfrm>
            <a:off x="1017494" y="1590676"/>
            <a:ext cx="1565374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Subtitle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047750" y="3848100"/>
            <a:ext cx="226219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17" name="Shape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53550" y="1234328"/>
            <a:ext cx="8324850" cy="7623922"/>
          </a:xfrm>
          <a:prstGeom prst="roundRect">
            <a:avLst>
              <a:gd name="adj" fmla="val 3175"/>
            </a:avLst>
          </a:prstGeom>
          <a:solidFill>
            <a:srgbClr val="0B3A6B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8" name="Shape 15"/>
          <p:cNvSpPr/>
          <p:nvPr/>
        </p:nvSpPr>
        <p:spPr>
          <a:xfrm>
            <a:off x="9582150" y="1428750"/>
            <a:ext cx="2084933" cy="381000"/>
          </a:xfrm>
          <a:prstGeom prst="roundRect">
            <a:avLst>
              <a:gd name="adj" fmla="val 50000"/>
            </a:avLst>
          </a:prstGeom>
          <a:solidFill>
            <a:srgbClr val="3E9CDC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9" name="Text 16"/>
          <p:cNvSpPr/>
          <p:nvPr/>
        </p:nvSpPr>
        <p:spPr>
          <a:xfrm>
            <a:off x="9666194" y="1501028"/>
            <a:ext cx="174203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Subtitle</a:t>
            </a:r>
            <a:endParaRPr lang="en-US" sz="1500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8A20823D-D942-BDDE-290E-CD222A8AE3B4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B06C848-D886-0AE0-36EE-24B1A803CDC7}"/>
              </a:ext>
            </a:extLst>
          </p:cNvPr>
          <p:cNvSpPr txBox="1">
            <a:spLocks/>
          </p:cNvSpPr>
          <p:nvPr/>
        </p:nvSpPr>
        <p:spPr>
          <a:xfrm>
            <a:off x="1047750" y="2598504"/>
            <a:ext cx="7696200" cy="46809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1 </a:t>
            </a:r>
          </a:p>
          <a:p>
            <a:pPr lvl="1"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  <a:p>
            <a:pPr lvl="2"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  <a:p>
            <a:pPr lvl="3"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</a:t>
            </a:r>
          </a:p>
          <a:p>
            <a:pPr lvl="4"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5</a:t>
            </a:r>
          </a:p>
          <a:p>
            <a:pPr lvl="5">
              <a:buClr>
                <a:srgbClr val="004CA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</a:t>
            </a:r>
          </a:p>
          <a:p>
            <a:pPr lvl="3">
              <a:buClr>
                <a:srgbClr val="004CA5"/>
              </a:buClr>
              <a:buFont typeface="Wingdings" panose="05000000000000000000" pitchFamily="2" charset="2"/>
              <a:buChar char="ü"/>
            </a:pPr>
            <a:endParaRPr lang="en-I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I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366FF4E-0274-33AF-F934-359F903C926E}"/>
              </a:ext>
            </a:extLst>
          </p:cNvPr>
          <p:cNvSpPr txBox="1">
            <a:spLocks/>
          </p:cNvSpPr>
          <p:nvPr/>
        </p:nvSpPr>
        <p:spPr>
          <a:xfrm>
            <a:off x="9713388" y="2605647"/>
            <a:ext cx="7569576" cy="46809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1 </a:t>
            </a:r>
          </a:p>
          <a:p>
            <a:pPr lvl="1"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  <a:p>
            <a:pPr lvl="2"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  <a:p>
            <a:pPr lvl="3"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</a:t>
            </a:r>
          </a:p>
          <a:p>
            <a:pPr lvl="4"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5</a:t>
            </a:r>
          </a:p>
          <a:p>
            <a:pPr lvl="5">
              <a:buClr>
                <a:srgbClr val="3E9CDC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</a:t>
            </a:r>
          </a:p>
          <a:p>
            <a:pPr lvl="3">
              <a:buClr>
                <a:srgbClr val="3E9CDC"/>
              </a:buClr>
              <a:buFont typeface="Wingdings" panose="05000000000000000000" pitchFamily="2" charset="2"/>
              <a:buChar char="ü"/>
            </a:pPr>
            <a:endParaRPr lang="en-I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I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6" name="Image 2" descr="preencoded.png">
            <a:extLst>
              <a:ext uri="{FF2B5EF4-FFF2-40B4-BE49-F238E27FC236}">
                <a16:creationId xmlns:a16="http://schemas.microsoft.com/office/drawing/2014/main" id="{4EC323E4-2D4B-AAAE-A183-4676826FF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38" name="Text 9">
            <a:extLst>
              <a:ext uri="{FF2B5EF4-FFF2-40B4-BE49-F238E27FC236}">
                <a16:creationId xmlns:a16="http://schemas.microsoft.com/office/drawing/2014/main" id="{3B784DC0-C1B5-4C8A-CC87-D6CC6D0B7310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40" name="Text 10">
            <a:extLst>
              <a:ext uri="{FF2B5EF4-FFF2-40B4-BE49-F238E27FC236}">
                <a16:creationId xmlns:a16="http://schemas.microsoft.com/office/drawing/2014/main" id="{BDA27E6E-B992-8A97-C1C9-70A168C4596B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A733162E-BBA6-B37F-C2BE-30C754A930D9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44" name="Image 2" descr="preencoded.png">
            <a:extLst>
              <a:ext uri="{FF2B5EF4-FFF2-40B4-BE49-F238E27FC236}">
                <a16:creationId xmlns:a16="http://schemas.microsoft.com/office/drawing/2014/main" id="{42A67CAA-31A7-9ED5-EC55-CC3D08A1F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46" name="Text 17">
            <a:extLst>
              <a:ext uri="{FF2B5EF4-FFF2-40B4-BE49-F238E27FC236}">
                <a16:creationId xmlns:a16="http://schemas.microsoft.com/office/drawing/2014/main" id="{EC7FFA74-3274-BA73-97AD-4E961C9EE414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/ 14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rcRect t="72005"/>
          <a:stretch/>
        </p:blipFill>
        <p:spPr>
          <a:xfrm>
            <a:off x="0" y="7429500"/>
            <a:ext cx="18288000" cy="2857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6" name="Text 3"/>
          <p:cNvSpPr/>
          <p:nvPr/>
        </p:nvSpPr>
        <p:spPr>
          <a:xfrm>
            <a:off x="609600" y="533400"/>
            <a:ext cx="482947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09600" y="1287556"/>
            <a:ext cx="4043363" cy="7570694"/>
          </a:xfrm>
          <a:prstGeom prst="roundRect">
            <a:avLst>
              <a:gd name="adj" fmla="val 4711"/>
            </a:avLst>
          </a:prstGeom>
          <a:solidFill>
            <a:srgbClr val="FFFFFF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0" name="Text 7"/>
          <p:cNvSpPr/>
          <p:nvPr/>
        </p:nvSpPr>
        <p:spPr>
          <a:xfrm>
            <a:off x="923925" y="3286125"/>
            <a:ext cx="819448" cy="819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51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</a:t>
            </a:r>
            <a:endParaRPr lang="en-US" sz="5100" dirty="0">
              <a:solidFill>
                <a:srgbClr val="004CA5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923925" y="4200525"/>
            <a:ext cx="2279839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C83B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Metric</a:t>
            </a:r>
            <a:endParaRPr lang="en-US" sz="1800" dirty="0">
              <a:solidFill>
                <a:srgbClr val="3C83B8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923925" y="4610100"/>
            <a:ext cx="3517154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dirty="0">
                <a:latin typeface="Roboto" pitchFamily="34" charset="0"/>
                <a:ea typeface="Roboto" pitchFamily="34" charset="-122"/>
                <a:cs typeface="Roboto" pitchFamily="34" charset="-120"/>
              </a:rPr>
              <a:t>Description</a:t>
            </a:r>
            <a:endParaRPr lang="en-US" sz="1425" dirty="0"/>
          </a:p>
        </p:txBody>
      </p:sp>
      <p:sp>
        <p:nvSpPr>
          <p:cNvPr id="13" name="Shape 10"/>
          <p:cNvSpPr/>
          <p:nvPr/>
        </p:nvSpPr>
        <p:spPr>
          <a:xfrm>
            <a:off x="4957763" y="1287556"/>
            <a:ext cx="4043363" cy="7570694"/>
          </a:xfrm>
          <a:prstGeom prst="roundRect">
            <a:avLst>
              <a:gd name="adj" fmla="val 4711"/>
            </a:avLst>
          </a:prstGeom>
          <a:solidFill>
            <a:srgbClr val="3C83B8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4" name="Text 11"/>
          <p:cNvSpPr/>
          <p:nvPr/>
        </p:nvSpPr>
        <p:spPr>
          <a:xfrm>
            <a:off x="5272088" y="3286125"/>
            <a:ext cx="1606987" cy="819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51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128k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5272088" y="4200525"/>
            <a:ext cx="1641202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Metric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72088" y="4610100"/>
            <a:ext cx="3255392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425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Description</a:t>
            </a:r>
            <a:endParaRPr lang="en-US" sz="1425" dirty="0">
              <a:solidFill>
                <a:schemeClr val="bg1"/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9305925" y="1287556"/>
            <a:ext cx="4043363" cy="7570694"/>
          </a:xfrm>
          <a:prstGeom prst="roundRect">
            <a:avLst>
              <a:gd name="adj" fmla="val 4711"/>
            </a:avLst>
          </a:prstGeom>
          <a:solidFill>
            <a:srgbClr val="3E9CDC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8" name="Text 15"/>
          <p:cNvSpPr/>
          <p:nvPr/>
        </p:nvSpPr>
        <p:spPr>
          <a:xfrm>
            <a:off x="9620250" y="3286125"/>
            <a:ext cx="2368406" cy="819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51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99.95%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9620250" y="4200525"/>
            <a:ext cx="2175555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Metric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9620250" y="4610100"/>
            <a:ext cx="3476402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425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Description</a:t>
            </a:r>
            <a:endParaRPr lang="en-US" sz="1425" dirty="0">
              <a:solidFill>
                <a:schemeClr val="bg1"/>
              </a:solidFill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3654088" y="1287556"/>
            <a:ext cx="4024313" cy="7570694"/>
          </a:xfrm>
          <a:prstGeom prst="roundRect">
            <a:avLst>
              <a:gd name="adj" fmla="val 4734"/>
            </a:avLst>
          </a:prstGeom>
          <a:solidFill>
            <a:srgbClr val="004CA5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22" name="Text 19"/>
          <p:cNvSpPr/>
          <p:nvPr/>
        </p:nvSpPr>
        <p:spPr>
          <a:xfrm>
            <a:off x="13958888" y="3276600"/>
            <a:ext cx="1402348" cy="819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5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3.2×</a:t>
            </a:r>
            <a:endParaRPr lang="en-US" sz="5100" dirty="0"/>
          </a:p>
        </p:txBody>
      </p:sp>
      <p:sp>
        <p:nvSpPr>
          <p:cNvPr id="23" name="Text 20"/>
          <p:cNvSpPr/>
          <p:nvPr/>
        </p:nvSpPr>
        <p:spPr>
          <a:xfrm>
            <a:off x="13958888" y="4191000"/>
            <a:ext cx="161861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chemeClr val="bg1"/>
                </a:solidFill>
              </a:rPr>
              <a:t>Metric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4" name="Text 21"/>
          <p:cNvSpPr/>
          <p:nvPr/>
        </p:nvSpPr>
        <p:spPr>
          <a:xfrm>
            <a:off x="13958888" y="4600575"/>
            <a:ext cx="3620631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425" dirty="0">
                <a:solidFill>
                  <a:srgbClr val="CBE1F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Description</a:t>
            </a:r>
            <a:endParaRPr lang="en-US" sz="1425" dirty="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22135D4A-4F7E-58F1-42AA-7CCF9A92B3D1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F38E395B-8A0A-7C3A-CB7C-470F25E2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34" name="Text 9">
            <a:extLst>
              <a:ext uri="{FF2B5EF4-FFF2-40B4-BE49-F238E27FC236}">
                <a16:creationId xmlns:a16="http://schemas.microsoft.com/office/drawing/2014/main" id="{0EDB811E-374C-DC04-0CBA-5CCAD9A5F51F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EC1963F0-1893-B0BB-EC42-69BFA2B19D69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B1E77945-4EEC-A4A9-8EB9-BBF28CDDC54E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40" name="Image 2" descr="preencoded.png">
            <a:extLst>
              <a:ext uri="{FF2B5EF4-FFF2-40B4-BE49-F238E27FC236}">
                <a16:creationId xmlns:a16="http://schemas.microsoft.com/office/drawing/2014/main" id="{E9C43012-85E3-A674-4A74-6DA3C0121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42" name="Text 17">
            <a:extLst>
              <a:ext uri="{FF2B5EF4-FFF2-40B4-BE49-F238E27FC236}">
                <a16:creationId xmlns:a16="http://schemas.microsoft.com/office/drawing/2014/main" id="{CA97B818-8088-29E4-0717-1408A2A2653E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/ 14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rcRect t="75738"/>
          <a:stretch/>
        </p:blipFill>
        <p:spPr>
          <a:xfrm>
            <a:off x="0" y="7810500"/>
            <a:ext cx="18288000" cy="2476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9" name="Shape 6"/>
          <p:cNvSpPr/>
          <p:nvPr/>
        </p:nvSpPr>
        <p:spPr>
          <a:xfrm>
            <a:off x="609600" y="1129553"/>
            <a:ext cx="17068800" cy="6966697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0" name="Text 7"/>
          <p:cNvSpPr/>
          <p:nvPr/>
        </p:nvSpPr>
        <p:spPr>
          <a:xfrm>
            <a:off x="2781151" y="6020991"/>
            <a:ext cx="471636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18%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1152525" y="6430566"/>
            <a:ext cx="3652838" cy="817959"/>
          </a:xfrm>
          <a:prstGeom prst="roundRect">
            <a:avLst>
              <a:gd name="adj" fmla="val 9316"/>
            </a:avLst>
          </a:prstGeom>
          <a:solidFill>
            <a:srgbClr val="BFDBF2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2" name="Text 9"/>
          <p:cNvSpPr/>
          <p:nvPr/>
        </p:nvSpPr>
        <p:spPr>
          <a:xfrm>
            <a:off x="2764780" y="7400925"/>
            <a:ext cx="504527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2023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891189" y="5332214"/>
            <a:ext cx="471636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34%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5262563" y="5741789"/>
            <a:ext cx="3652838" cy="1506736"/>
          </a:xfrm>
          <a:prstGeom prst="roundRect">
            <a:avLst>
              <a:gd name="adj" fmla="val 5057"/>
            </a:avLst>
          </a:prstGeom>
          <a:solidFill>
            <a:srgbClr val="8FC6E8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5" name="Text 12"/>
          <p:cNvSpPr/>
          <p:nvPr/>
        </p:nvSpPr>
        <p:spPr>
          <a:xfrm>
            <a:off x="6874818" y="7400925"/>
            <a:ext cx="504527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2024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1001226" y="4169718"/>
            <a:ext cx="471636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61%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9372600" y="4579293"/>
            <a:ext cx="3652838" cy="2669232"/>
          </a:xfrm>
          <a:prstGeom prst="roundRect">
            <a:avLst>
              <a:gd name="adj" fmla="val 2855"/>
            </a:avLst>
          </a:prstGeom>
          <a:solidFill>
            <a:srgbClr val="3E9CDC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18" name="Text 15"/>
          <p:cNvSpPr/>
          <p:nvPr/>
        </p:nvSpPr>
        <p:spPr>
          <a:xfrm>
            <a:off x="10984855" y="7400925"/>
            <a:ext cx="504527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5111264" y="3324225"/>
            <a:ext cx="471636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0B3A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88%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13482638" y="3733800"/>
            <a:ext cx="3652838" cy="3514725"/>
          </a:xfrm>
          <a:prstGeom prst="roundRect">
            <a:avLst>
              <a:gd name="adj" fmla="val 2168"/>
            </a:avLst>
          </a:prstGeom>
          <a:solidFill>
            <a:srgbClr val="004CA5"/>
          </a:solidFill>
          <a:ln/>
        </p:spPr>
        <p:txBody>
          <a:bodyPr/>
          <a:lstStyle/>
          <a:p>
            <a:endParaRPr lang="en-IE"/>
          </a:p>
        </p:txBody>
      </p:sp>
      <p:sp>
        <p:nvSpPr>
          <p:cNvPr id="21" name="Text 18"/>
          <p:cNvSpPr/>
          <p:nvPr/>
        </p:nvSpPr>
        <p:spPr>
          <a:xfrm>
            <a:off x="15094893" y="7400925"/>
            <a:ext cx="504527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2026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609600" y="8648700"/>
            <a:ext cx="1877568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Description text</a:t>
            </a:r>
            <a:endParaRPr lang="en-US" sz="16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218D2526-7177-4ECC-0C4E-415D28A61654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0802CC22-A6A0-4491-52EA-4A25E545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34" name="Text 9">
            <a:extLst>
              <a:ext uri="{FF2B5EF4-FFF2-40B4-BE49-F238E27FC236}">
                <a16:creationId xmlns:a16="http://schemas.microsoft.com/office/drawing/2014/main" id="{571C02C8-2849-5479-1C08-62DC96FD9A9A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C559CC59-1046-E64F-FB82-3230199438DC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0BC836C1-9637-8ACA-9665-9C31233FF04F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40" name="Image 2" descr="preencoded.png">
            <a:extLst>
              <a:ext uri="{FF2B5EF4-FFF2-40B4-BE49-F238E27FC236}">
                <a16:creationId xmlns:a16="http://schemas.microsoft.com/office/drawing/2014/main" id="{537CAD46-5425-465F-A291-C8908A8B3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42" name="Text 17">
            <a:extLst>
              <a:ext uri="{FF2B5EF4-FFF2-40B4-BE49-F238E27FC236}">
                <a16:creationId xmlns:a16="http://schemas.microsoft.com/office/drawing/2014/main" id="{7E068C0C-79FB-17E7-645A-2956445242C8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 / 14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5000"/>
          </a:blip>
          <a:srcRect t="75738"/>
          <a:stretch/>
        </p:blipFill>
        <p:spPr>
          <a:xfrm>
            <a:off x="0" y="7810500"/>
            <a:ext cx="18288000" cy="2476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45" name="Text 4">
            <a:extLst>
              <a:ext uri="{FF2B5EF4-FFF2-40B4-BE49-F238E27FC236}">
                <a16:creationId xmlns:a16="http://schemas.microsoft.com/office/drawing/2014/main" id="{F3B1FC74-63C8-DEA5-0AB8-1BB9291B5C2B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graphicFrame>
        <p:nvGraphicFramePr>
          <p:cNvPr id="47" name="Google Shape;318;p5">
            <a:extLst>
              <a:ext uri="{FF2B5EF4-FFF2-40B4-BE49-F238E27FC236}">
                <a16:creationId xmlns:a16="http://schemas.microsoft.com/office/drawing/2014/main" id="{A537977D-773F-113B-BE1A-7ED3CBB1F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13487"/>
              </p:ext>
            </p:extLst>
          </p:nvPr>
        </p:nvGraphicFramePr>
        <p:xfrm>
          <a:off x="3798794" y="3192917"/>
          <a:ext cx="10542496" cy="45696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3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6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C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452411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18196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12888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9" name="Image 2" descr="preencoded.png">
            <a:extLst>
              <a:ext uri="{FF2B5EF4-FFF2-40B4-BE49-F238E27FC236}">
                <a16:creationId xmlns:a16="http://schemas.microsoft.com/office/drawing/2014/main" id="{C1B77C8C-CCF1-C717-146C-D87B925A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51" name="Text 9">
            <a:extLst>
              <a:ext uri="{FF2B5EF4-FFF2-40B4-BE49-F238E27FC236}">
                <a16:creationId xmlns:a16="http://schemas.microsoft.com/office/drawing/2014/main" id="{E2B25628-4B63-6263-AD16-3710E36C2C0A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53" name="Text 10">
            <a:extLst>
              <a:ext uri="{FF2B5EF4-FFF2-40B4-BE49-F238E27FC236}">
                <a16:creationId xmlns:a16="http://schemas.microsoft.com/office/drawing/2014/main" id="{B553EA04-47C0-D143-409F-E604F3A0AA19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55" name="Text 11">
            <a:extLst>
              <a:ext uri="{FF2B5EF4-FFF2-40B4-BE49-F238E27FC236}">
                <a16:creationId xmlns:a16="http://schemas.microsoft.com/office/drawing/2014/main" id="{D327A3DC-59BB-8FF2-C799-889E9BF01E30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57" name="Image 2" descr="preencoded.png">
            <a:extLst>
              <a:ext uri="{FF2B5EF4-FFF2-40B4-BE49-F238E27FC236}">
                <a16:creationId xmlns:a16="http://schemas.microsoft.com/office/drawing/2014/main" id="{19C63DE6-96CF-8B76-577A-7D0B4A358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59" name="Text 17">
            <a:extLst>
              <a:ext uri="{FF2B5EF4-FFF2-40B4-BE49-F238E27FC236}">
                <a16:creationId xmlns:a16="http://schemas.microsoft.com/office/drawing/2014/main" id="{C449F464-3BED-D56D-82E8-0DDE18702FFD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 / 14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5000"/>
          </a:blip>
          <a:srcRect t="75738"/>
          <a:stretch/>
        </p:blipFill>
        <p:spPr>
          <a:xfrm>
            <a:off x="0" y="7810500"/>
            <a:ext cx="18288000" cy="2476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981634" y="1609165"/>
            <a:ext cx="10394577" cy="7249085"/>
          </a:xfrm>
          <a:prstGeom prst="roundRect">
            <a:avLst>
              <a:gd name="adj" fmla="val 3175"/>
            </a:avLst>
          </a:prstGeom>
          <a:solidFill>
            <a:srgbClr val="FFFFFF"/>
          </a:solidFill>
          <a:ln w="9525">
            <a:solidFill>
              <a:srgbClr val="D8E6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5BB8F9BD-00AB-0146-9319-A0CEF5691A66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AC0441-33E5-F28B-5505-CBF40065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924" y="1609165"/>
            <a:ext cx="5788958" cy="725029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9" name="Image 2" descr="preencoded.png">
            <a:extLst>
              <a:ext uri="{FF2B5EF4-FFF2-40B4-BE49-F238E27FC236}">
                <a16:creationId xmlns:a16="http://schemas.microsoft.com/office/drawing/2014/main" id="{2ACD7D07-A5C2-5217-2EE1-05D41A718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21" name="Text 9">
            <a:extLst>
              <a:ext uri="{FF2B5EF4-FFF2-40B4-BE49-F238E27FC236}">
                <a16:creationId xmlns:a16="http://schemas.microsoft.com/office/drawing/2014/main" id="{9753FC76-4785-0BB5-1036-ECDBEDD2CE4F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AC6A1386-5BF2-0DAF-785D-E93934356AB4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39DB425E-F39E-2851-1DBC-CCDE1D9DD4C1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27" name="Image 2" descr="preencoded.png">
            <a:extLst>
              <a:ext uri="{FF2B5EF4-FFF2-40B4-BE49-F238E27FC236}">
                <a16:creationId xmlns:a16="http://schemas.microsoft.com/office/drawing/2014/main" id="{769765E7-EC1B-4E55-7EFC-76A6269D0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29" name="Text 17">
            <a:extLst>
              <a:ext uri="{FF2B5EF4-FFF2-40B4-BE49-F238E27FC236}">
                <a16:creationId xmlns:a16="http://schemas.microsoft.com/office/drawing/2014/main" id="{1C4A3ACB-3983-76A2-EC0A-F316A5E0FE77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 / 14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EAF3FB">
                  <a:alpha val="100000"/>
                </a:srgbClr>
              </a:gs>
              <a:gs pos="45000">
                <a:srgbClr val="F7FBF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0"/>
          </a:gradFill>
          <a:ln/>
        </p:spPr>
        <p:txBody>
          <a:bodyPr/>
          <a:lstStyle/>
          <a:p>
            <a:endParaRPr lang="en-IE"/>
          </a:p>
        </p:txBody>
      </p:sp>
      <p:pic>
        <p:nvPicPr>
          <p:cNvPr id="3" name="Image 0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5000"/>
          </a:blip>
          <a:srcRect t="72005"/>
          <a:stretch/>
        </p:blipFill>
        <p:spPr>
          <a:xfrm>
            <a:off x="0" y="7429500"/>
            <a:ext cx="18288000" cy="2857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0" cy="76200"/>
          </a:xfrm>
          <a:prstGeom prst="rect">
            <a:avLst/>
          </a:prstGeom>
          <a:gradFill rotWithShape="1">
            <a:gsLst>
              <a:gs pos="0">
                <a:srgbClr val="004CA5">
                  <a:alpha val="100000"/>
                </a:srgbClr>
              </a:gs>
              <a:gs pos="100000">
                <a:srgbClr val="3E9CDC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5" name="Shape 2"/>
          <p:cNvSpPr/>
          <p:nvPr/>
        </p:nvSpPr>
        <p:spPr>
          <a:xfrm>
            <a:off x="0" y="10210800"/>
            <a:ext cx="18288000" cy="76200"/>
          </a:xfrm>
          <a:prstGeom prst="rect">
            <a:avLst/>
          </a:prstGeom>
          <a:gradFill rotWithShape="1">
            <a:gsLst>
              <a:gs pos="0">
                <a:srgbClr val="3E9CDC">
                  <a:alpha val="100000"/>
                </a:srgbClr>
              </a:gs>
              <a:gs pos="100000">
                <a:srgbClr val="004CA5">
                  <a:alpha val="100000"/>
                </a:srgbClr>
              </a:gs>
            </a:gsLst>
            <a:lin ang="0" scaled="0"/>
          </a:gradFill>
          <a:ln/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600075" y="2857500"/>
            <a:ext cx="4057650" cy="4057650"/>
          </a:xfrm>
          <a:prstGeom prst="roundRect">
            <a:avLst>
              <a:gd name="adj" fmla="val 4695"/>
            </a:avLst>
          </a:prstGeom>
          <a:solidFill>
            <a:srgbClr val="EAF3FB"/>
          </a:solidFill>
          <a:ln w="9525">
            <a:solidFill>
              <a:srgbClr val="BFDB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548735" y="2867025"/>
            <a:ext cx="4160330" cy="407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125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headshot photo</a:t>
            </a:r>
            <a:endParaRPr lang="en-US" sz="1125" dirty="0"/>
          </a:p>
        </p:txBody>
      </p:sp>
      <p:sp>
        <p:nvSpPr>
          <p:cNvPr id="10" name="Text 7"/>
          <p:cNvSpPr/>
          <p:nvPr/>
        </p:nvSpPr>
        <p:spPr>
          <a:xfrm>
            <a:off x="1916436" y="7086599"/>
            <a:ext cx="1741163" cy="3406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1725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Name Lastname</a:t>
            </a:r>
            <a:endParaRPr lang="en-US" sz="1725" dirty="0"/>
          </a:p>
        </p:txBody>
      </p:sp>
      <p:sp>
        <p:nvSpPr>
          <p:cNvPr id="11" name="Text 8"/>
          <p:cNvSpPr/>
          <p:nvPr/>
        </p:nvSpPr>
        <p:spPr>
          <a:xfrm>
            <a:off x="1916437" y="7353300"/>
            <a:ext cx="1424776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4943475" y="2857500"/>
            <a:ext cx="4057650" cy="4057650"/>
          </a:xfrm>
          <a:prstGeom prst="roundRect">
            <a:avLst>
              <a:gd name="adj" fmla="val 4695"/>
            </a:avLst>
          </a:prstGeom>
          <a:solidFill>
            <a:srgbClr val="EAF3FB"/>
          </a:solidFill>
          <a:ln w="9525">
            <a:solidFill>
              <a:srgbClr val="BFDB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3" name="Text 10"/>
          <p:cNvSpPr/>
          <p:nvPr/>
        </p:nvSpPr>
        <p:spPr>
          <a:xfrm>
            <a:off x="4892135" y="2867025"/>
            <a:ext cx="4160330" cy="407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125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headshot photo</a:t>
            </a:r>
            <a:endParaRPr lang="en-US" sz="1125" dirty="0"/>
          </a:p>
        </p:txBody>
      </p:sp>
      <p:sp>
        <p:nvSpPr>
          <p:cNvPr id="14" name="Text 11"/>
          <p:cNvSpPr/>
          <p:nvPr/>
        </p:nvSpPr>
        <p:spPr>
          <a:xfrm>
            <a:off x="5706651" y="7086600"/>
            <a:ext cx="2531299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algn="ctr"/>
            <a:r>
              <a:rPr lang="en-US" sz="1725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Name Lastname</a:t>
            </a:r>
            <a:endParaRPr lang="en-US" sz="1725" dirty="0"/>
          </a:p>
        </p:txBody>
      </p:sp>
      <p:sp>
        <p:nvSpPr>
          <p:cNvPr id="15" name="Text 12"/>
          <p:cNvSpPr/>
          <p:nvPr/>
        </p:nvSpPr>
        <p:spPr>
          <a:xfrm>
            <a:off x="5706651" y="7353300"/>
            <a:ext cx="2531299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9286875" y="2857500"/>
            <a:ext cx="4057650" cy="4057650"/>
          </a:xfrm>
          <a:prstGeom prst="roundRect">
            <a:avLst>
              <a:gd name="adj" fmla="val 4695"/>
            </a:avLst>
          </a:prstGeom>
          <a:solidFill>
            <a:srgbClr val="EAF3FB"/>
          </a:solidFill>
          <a:ln w="9525">
            <a:solidFill>
              <a:srgbClr val="BFDB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7" name="Text 14"/>
          <p:cNvSpPr/>
          <p:nvPr/>
        </p:nvSpPr>
        <p:spPr>
          <a:xfrm>
            <a:off x="9235535" y="2867025"/>
            <a:ext cx="4160330" cy="407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125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headshot photo</a:t>
            </a:r>
            <a:endParaRPr lang="en-US" sz="1125" dirty="0"/>
          </a:p>
        </p:txBody>
      </p:sp>
      <p:sp>
        <p:nvSpPr>
          <p:cNvPr id="18" name="Text 15"/>
          <p:cNvSpPr/>
          <p:nvPr/>
        </p:nvSpPr>
        <p:spPr>
          <a:xfrm>
            <a:off x="10401047" y="7086600"/>
            <a:ext cx="1829306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algn="ctr"/>
            <a:r>
              <a:rPr lang="en-US" sz="1725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Name Lastname</a:t>
            </a:r>
            <a:endParaRPr lang="en-US" sz="1725" dirty="0"/>
          </a:p>
        </p:txBody>
      </p:sp>
      <p:sp>
        <p:nvSpPr>
          <p:cNvPr id="19" name="Text 16"/>
          <p:cNvSpPr/>
          <p:nvPr/>
        </p:nvSpPr>
        <p:spPr>
          <a:xfrm>
            <a:off x="10401047" y="7353300"/>
            <a:ext cx="1829306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13630275" y="2857500"/>
            <a:ext cx="4057650" cy="4057650"/>
          </a:xfrm>
          <a:prstGeom prst="roundRect">
            <a:avLst>
              <a:gd name="adj" fmla="val 4695"/>
            </a:avLst>
          </a:prstGeom>
          <a:solidFill>
            <a:srgbClr val="EAF3FB"/>
          </a:solidFill>
          <a:ln w="9525">
            <a:solidFill>
              <a:srgbClr val="BFDBF2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1" name="Text 18"/>
          <p:cNvSpPr/>
          <p:nvPr/>
        </p:nvSpPr>
        <p:spPr>
          <a:xfrm>
            <a:off x="13578935" y="2867025"/>
            <a:ext cx="4160330" cy="407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1125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headshot photo</a:t>
            </a:r>
            <a:endParaRPr lang="en-US" sz="1125" dirty="0"/>
          </a:p>
        </p:txBody>
      </p:sp>
      <p:sp>
        <p:nvSpPr>
          <p:cNvPr id="22" name="Text 19"/>
          <p:cNvSpPr/>
          <p:nvPr/>
        </p:nvSpPr>
        <p:spPr>
          <a:xfrm>
            <a:off x="14901282" y="7086600"/>
            <a:ext cx="1515636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algn="ctr"/>
            <a:r>
              <a:rPr lang="en-US" sz="1725" b="1" dirty="0">
                <a:solidFill>
                  <a:srgbClr val="1A2B3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Name Lastname</a:t>
            </a:r>
            <a:endParaRPr lang="en-US" sz="1725" dirty="0"/>
          </a:p>
        </p:txBody>
      </p:sp>
      <p:sp>
        <p:nvSpPr>
          <p:cNvPr id="23" name="Text 20"/>
          <p:cNvSpPr/>
          <p:nvPr/>
        </p:nvSpPr>
        <p:spPr>
          <a:xfrm>
            <a:off x="14901282" y="7353300"/>
            <a:ext cx="1515636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350" dirty="0"/>
          </a:p>
        </p:txBody>
      </p:sp>
      <p:pic>
        <p:nvPicPr>
          <p:cNvPr id="29" name="Image 2" descr="preencoded.png">
            <a:extLst>
              <a:ext uri="{FF2B5EF4-FFF2-40B4-BE49-F238E27FC236}">
                <a16:creationId xmlns:a16="http://schemas.microsoft.com/office/drawing/2014/main" id="{A00E44B4-3ED3-31BC-0D15-490251E33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215" y="9620250"/>
            <a:ext cx="8189912" cy="668991"/>
          </a:xfrm>
          <a:prstGeom prst="rect">
            <a:avLst/>
          </a:prstGeom>
        </p:spPr>
      </p:pic>
      <p:sp>
        <p:nvSpPr>
          <p:cNvPr id="31" name="Text 9">
            <a:extLst>
              <a:ext uri="{FF2B5EF4-FFF2-40B4-BE49-F238E27FC236}">
                <a16:creationId xmlns:a16="http://schemas.microsoft.com/office/drawing/2014/main" id="{6CDDA3DB-7DF9-DFAB-350B-975C13F66C2F}"/>
              </a:ext>
            </a:extLst>
          </p:cNvPr>
          <p:cNvSpPr/>
          <p:nvPr/>
        </p:nvSpPr>
        <p:spPr>
          <a:xfrm>
            <a:off x="8189912" y="9758314"/>
            <a:ext cx="1280923" cy="3079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#eoscarena</a:t>
            </a:r>
            <a:endParaRPr lang="en-US" dirty="0"/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BF2CC210-F752-DE1F-4898-686FDF9480C1}"/>
              </a:ext>
            </a:extLst>
          </p:cNvPr>
          <p:cNvSpPr/>
          <p:nvPr/>
        </p:nvSpPr>
        <p:spPr>
          <a:xfrm>
            <a:off x="9470835" y="9716621"/>
            <a:ext cx="278079" cy="570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</a:t>
            </a:r>
            <a:endParaRPr lang="en-US" dirty="0"/>
          </a:p>
        </p:txBody>
      </p:sp>
      <p:sp>
        <p:nvSpPr>
          <p:cNvPr id="35" name="Text 11">
            <a:extLst>
              <a:ext uri="{FF2B5EF4-FFF2-40B4-BE49-F238E27FC236}">
                <a16:creationId xmlns:a16="http://schemas.microsoft.com/office/drawing/2014/main" id="{62002AB3-CAF7-A16B-3C19-10350FA41534}"/>
              </a:ext>
            </a:extLst>
          </p:cNvPr>
          <p:cNvSpPr/>
          <p:nvPr/>
        </p:nvSpPr>
        <p:spPr>
          <a:xfrm>
            <a:off x="9604489" y="9738142"/>
            <a:ext cx="1973365" cy="3673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#AI4EOSC</a:t>
            </a:r>
            <a:endParaRPr lang="en-US" dirty="0"/>
          </a:p>
        </p:txBody>
      </p:sp>
      <p:pic>
        <p:nvPicPr>
          <p:cNvPr id="37" name="Image 2" descr="preencoded.png">
            <a:extLst>
              <a:ext uri="{FF2B5EF4-FFF2-40B4-BE49-F238E27FC236}">
                <a16:creationId xmlns:a16="http://schemas.microsoft.com/office/drawing/2014/main" id="{12D2C480-15B1-8599-8A2D-786B2846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805" y="9246796"/>
            <a:ext cx="2682891" cy="1341446"/>
          </a:xfrm>
          <a:prstGeom prst="rect">
            <a:avLst/>
          </a:prstGeom>
        </p:spPr>
      </p:pic>
      <p:sp>
        <p:nvSpPr>
          <p:cNvPr id="39" name="Text 17">
            <a:extLst>
              <a:ext uri="{FF2B5EF4-FFF2-40B4-BE49-F238E27FC236}">
                <a16:creationId xmlns:a16="http://schemas.microsoft.com/office/drawing/2014/main" id="{B2FDCC60-FB7B-6314-7B4E-B7E0EF0D7EBB}"/>
              </a:ext>
            </a:extLst>
          </p:cNvPr>
          <p:cNvSpPr/>
          <p:nvPr/>
        </p:nvSpPr>
        <p:spPr>
          <a:xfrm>
            <a:off x="17474448" y="9782938"/>
            <a:ext cx="746312" cy="2859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B6B7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 / 14</a:t>
            </a:r>
            <a:endParaRPr lang="en-US" sz="1400" dirty="0"/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6E9E7433-5C64-56DA-1C5C-E5EA0E0BA909}"/>
              </a:ext>
            </a:extLst>
          </p:cNvPr>
          <p:cNvSpPr/>
          <p:nvPr/>
        </p:nvSpPr>
        <p:spPr>
          <a:xfrm>
            <a:off x="609600" y="329453"/>
            <a:ext cx="18775680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004C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Click to add title</a:t>
            </a:r>
            <a:endParaRPr lang="en-US" sz="3900" dirty="0">
              <a:solidFill>
                <a:srgbClr val="004CA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519</Words>
  <Application>Microsoft Office PowerPoint</Application>
  <PresentationFormat>Custom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Alexandra Delipalta</cp:lastModifiedBy>
  <cp:revision>3</cp:revision>
  <dcterms:created xsi:type="dcterms:W3CDTF">2026-07-07T09:59:57Z</dcterms:created>
  <dcterms:modified xsi:type="dcterms:W3CDTF">2026-07-07T15:53:13Z</dcterms:modified>
</cp:coreProperties>
</file>